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Montserrat"/>
      <p:regular r:id="rId8"/>
      <p:bold r:id="rId9"/>
      <p:italic r:id="rId10"/>
      <p:boldItalic r:id="rId11"/>
    </p:embeddedFont>
    <p:embeddedFont>
      <p:font typeface="La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Italic.fntdata"/><Relationship Id="rId10" Type="http://schemas.openxmlformats.org/officeDocument/2006/relationships/font" Target="fonts/Montserrat-italic.fntdata"/><Relationship Id="rId13" Type="http://schemas.openxmlformats.org/officeDocument/2006/relationships/font" Target="fonts/Lato-bold.fntdata"/><Relationship Id="rId12" Type="http://schemas.openxmlformats.org/officeDocument/2006/relationships/font" Target="fonts/La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bold.fntdata"/><Relationship Id="rId15" Type="http://schemas.openxmlformats.org/officeDocument/2006/relationships/font" Target="fonts/Lato-boldItalic.fntdata"/><Relationship Id="rId14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a5f37cb6de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a5f37cb6de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nbviewer.jupyter.org/github/AngC1998/Fall_2020_Directed_Reading_Program/blob/master/Titanic.ipynb" TargetMode="External"/><Relationship Id="rId4" Type="http://schemas.openxmlformats.org/officeDocument/2006/relationships/hyperlink" Target="https://github.com/AngC1998/Fall_2020_Directed_Reading_Progra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Titanic Survival Estimate via Naive Bayes</a:t>
            </a:r>
            <a:endParaRPr/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By: Angela Cao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Advised by: Shane McQuarrie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External Links</a:t>
            </a:r>
            <a:endParaRPr/>
          </a:p>
        </p:txBody>
      </p:sp>
      <p:sp>
        <p:nvSpPr>
          <p:cNvPr id="141" name="Google Shape;141;p1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Link: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https://nbviewer.jupyter.org/github/AngC1998/Fall_2020_Directed_Reading_Program/blob/master/Titanic.ipynb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Github Repository: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https://github.com/AngC1998/Fall_2020_Directed_Reading_Program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